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09" r:id="rId2"/>
    <p:sldId id="1832" r:id="rId3"/>
    <p:sldId id="1833" r:id="rId4"/>
    <p:sldId id="1834" r:id="rId5"/>
    <p:sldId id="1835" r:id="rId6"/>
    <p:sldId id="183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455. ANI ANI-IN NGAIH SEMSEM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Sweeter as the Days Go By</a:t>
            </a:r>
          </a:p>
          <a:p>
            <a:r>
              <a:rPr lang="en-US" sz="1500" dirty="0"/>
              <a:t>1 Peter 1:8</a:t>
            </a:r>
          </a:p>
          <a:p>
            <a:r>
              <a:rPr lang="en-US" sz="1500" dirty="0"/>
              <a:t>Elisa Edmunds Hewitt, 1851-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961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inn hang lung-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2534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(amah)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4598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0065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sikkippi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4775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Khristiante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a’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673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196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455. ANI ANI-IN NGAIH SEMSEM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2018-12-15T07:33:28Z</dcterms:modified>
</cp:coreProperties>
</file>